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26.11.2021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85852" y="2143116"/>
            <a:ext cx="7343772" cy="785817"/>
          </a:xfrm>
        </p:spPr>
        <p:txBody>
          <a:bodyPr/>
          <a:lstStyle/>
          <a:p>
            <a:pPr algn="ctr"/>
            <a:r>
              <a:rPr lang="tr-TR" dirty="0" smtClean="0"/>
              <a:t>AŞAĞI ÇANAK İLKOKULU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54293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OKULUN TADİLAT RAPORU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786446" y="5572140"/>
            <a:ext cx="249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EMEL TAŞ</a:t>
            </a:r>
          </a:p>
          <a:p>
            <a:pPr algn="ctr"/>
            <a:r>
              <a:rPr lang="tr-TR" dirty="0" smtClean="0"/>
              <a:t>Okul Müdürü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Bazı sınıflarımızdaki elektrik sorununu uzatma kabloları ile hallettik.</a:t>
            </a:r>
            <a:endParaRPr lang="tr-TR" sz="2000" dirty="0"/>
          </a:p>
        </p:txBody>
      </p:sp>
      <p:pic>
        <p:nvPicPr>
          <p:cNvPr id="2050" name="Picture 2" descr="C:\Users\DATANET BILGISAYAR\Downloads\WhatsApp Image 2021-11-26 at 12.31.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007" y="2000240"/>
            <a:ext cx="772671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Okulumuzdaki ihtiyaç fazlası ürünlerimizi değerlendirip, onarıp ihtiyacımız olan dilek, şikayet ve öneri kutusuna dönüştürdük. </a:t>
            </a:r>
            <a:endParaRPr lang="tr-TR" sz="2000" dirty="0"/>
          </a:p>
        </p:txBody>
      </p:sp>
      <p:pic>
        <p:nvPicPr>
          <p:cNvPr id="3074" name="Picture 2" descr="C:\Users\DATANET BILGISAYAR\Downloads\WhatsApp Image 2021-11-26 at 12.53.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40" y="2143116"/>
            <a:ext cx="747752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Okulumuzda belli başlı küçük onarımlarda yapıldı. Kırılan camlar, bozuk olan musluklar,prizler,tuvalet taşı değiştirildi.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Okulun Mevcut Eksikleri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Okulumuzun en büyük sorunlarından biri olan ihata duvarımız yoktur. Okulumuz tümsekte olup bahçesi öğrencilerin güvenlik durumlarını tehdit etmektedir. 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Bahçesi Fotoğrafı</a:t>
            </a:r>
            <a:endParaRPr lang="tr-TR" dirty="0"/>
          </a:p>
        </p:txBody>
      </p:sp>
      <p:pic>
        <p:nvPicPr>
          <p:cNvPr id="2050" name="Picture 2" descr="C:\Users\DATANET BILGISAYAR\Downloads\WhatsApp Image 2021-11-26 at 13.09.5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47800"/>
            <a:ext cx="764386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Okulun Mevcut Eksikleri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Okulumuzun kazan dairesindeki yükselticinin içindeki bölmede </a:t>
            </a:r>
            <a:r>
              <a:rPr lang="tr-TR" dirty="0" err="1" smtClean="0"/>
              <a:t>varyans</a:t>
            </a:r>
            <a:r>
              <a:rPr lang="tr-TR" dirty="0" smtClean="0"/>
              <a:t> ve etrafındaki kabloların yanması sonucu arıza verip okula gelen elektriğinde aksaklıklara neden olmaktadır.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Yükseltici arıza fotoğrafı</a:t>
            </a:r>
            <a:endParaRPr lang="tr-TR" dirty="0"/>
          </a:p>
        </p:txBody>
      </p:sp>
      <p:pic>
        <p:nvPicPr>
          <p:cNvPr id="4098" name="Picture 2" descr="C:\Users\DATANET BILGISAYAR\Downloads\WhatsApp Image 2021-11-26 at 13.29.0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47800"/>
            <a:ext cx="7715304" cy="519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Okulun Eski Hali</a:t>
            </a:r>
            <a:endParaRPr lang="tr-TR" dirty="0"/>
          </a:p>
        </p:txBody>
      </p:sp>
      <p:pic>
        <p:nvPicPr>
          <p:cNvPr id="1026" name="Picture 2" descr="C:\Users\DATANET BILGISAYAR\Downloads\WhatsApp Image 2021-11-26 at 11.50.3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3735410" cy="2643206"/>
          </a:xfrm>
          <a:prstGeom prst="rect">
            <a:avLst/>
          </a:prstGeom>
          <a:noFill/>
        </p:spPr>
      </p:pic>
      <p:pic>
        <p:nvPicPr>
          <p:cNvPr id="1027" name="Picture 3" descr="C:\Users\DATANET BILGISAYAR\Downloads\WhatsApp Image 2021-11-26 at 11.50.34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505539"/>
            <a:ext cx="3657600" cy="270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Okulun Yeni Hali</a:t>
            </a:r>
            <a:endParaRPr lang="tr-TR" dirty="0"/>
          </a:p>
        </p:txBody>
      </p:sp>
      <p:pic>
        <p:nvPicPr>
          <p:cNvPr id="2050" name="Picture 2" descr="C:\Users\DATANET BILGISAYAR\Downloads\WhatsApp Image 2021-11-26 at 11.52.4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857496"/>
            <a:ext cx="3657600" cy="2071702"/>
          </a:xfrm>
          <a:prstGeom prst="rect">
            <a:avLst/>
          </a:prstGeom>
          <a:noFill/>
        </p:spPr>
      </p:pic>
      <p:pic>
        <p:nvPicPr>
          <p:cNvPr id="2051" name="Picture 3" descr="C:\Users\DATANET BILGISAYAR\Downloads\WhatsApp Image 2021-11-26 at 11.52.4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852542"/>
            <a:ext cx="3657600" cy="200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2.</a:t>
            </a:r>
            <a:r>
              <a:rPr lang="tr-TR" dirty="0" err="1" smtClean="0"/>
              <a:t>ci</a:t>
            </a:r>
            <a:r>
              <a:rPr lang="tr-TR" dirty="0" smtClean="0"/>
              <a:t> görselde görüldüğü gibi dış cephe boyası, yağlı boya ile dış kapılar boyanmıştır.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İç içe olan sınıf kapılarını ayırdık.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</p:txBody>
      </p:sp>
      <p:pic>
        <p:nvPicPr>
          <p:cNvPr id="3074" name="Picture 2" descr="C:\Users\DATANET BILGISAYAR\Downloads\WhatsApp Image 2021-11-26 at 11.57.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4752"/>
            <a:ext cx="548952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Okulun dış cephesinde atan mermerlerin tamiratı yapıldı.</a:t>
            </a:r>
          </a:p>
          <a:p>
            <a:endParaRPr lang="tr-TR" dirty="0"/>
          </a:p>
        </p:txBody>
      </p:sp>
      <p:pic>
        <p:nvPicPr>
          <p:cNvPr id="4098" name="Picture 2" descr="C:\Users\DATANET BILGISAYAR\Downloads\WhatsApp Image 2021-11-26 at 12.01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86058"/>
            <a:ext cx="68580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Okulumuzun eskiyen tabelasını değiştirip tabela yerini onarıp yenisini astık.</a:t>
            </a:r>
          </a:p>
          <a:p>
            <a:endParaRPr lang="tr-TR" dirty="0"/>
          </a:p>
        </p:txBody>
      </p:sp>
      <p:pic>
        <p:nvPicPr>
          <p:cNvPr id="5122" name="Picture 2" descr="C:\Users\DATANET BILGISAYAR\Downloads\WhatsApp Image 2021-11-26 at 12.05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00306"/>
            <a:ext cx="68580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Okulumuzun </a:t>
            </a:r>
            <a:r>
              <a:rPr lang="tr-TR" dirty="0" err="1" smtClean="0"/>
              <a:t>pimapen</a:t>
            </a:r>
            <a:r>
              <a:rPr lang="tr-TR" dirty="0" smtClean="0"/>
              <a:t> olan sınıf kapılarını(2/A ve 4/A) ahşap kapıya dönüştürdük.</a:t>
            </a:r>
          </a:p>
          <a:p>
            <a:endParaRPr lang="tr-TR" dirty="0"/>
          </a:p>
        </p:txBody>
      </p:sp>
      <p:pic>
        <p:nvPicPr>
          <p:cNvPr id="6146" name="Picture 2" descr="C:\Users\DATANET BILGISAYAR\Downloads\WhatsApp Image 2021-11-26 at 12.08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371" y="3000372"/>
            <a:ext cx="774647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Kazan dairemizde bulunan su deposuna bağlı </a:t>
            </a:r>
            <a:r>
              <a:rPr lang="tr-TR" sz="2400" dirty="0" err="1" smtClean="0"/>
              <a:t>manuel</a:t>
            </a:r>
            <a:r>
              <a:rPr lang="tr-TR" sz="2400" dirty="0" smtClean="0"/>
              <a:t> santrifüj sürekli kullanımda arıza verip bulunduğu yere hasar vermiştir. Yerini onarıp </a:t>
            </a:r>
            <a:r>
              <a:rPr lang="tr-TR" sz="2400" dirty="0" err="1" smtClean="0"/>
              <a:t>manuel</a:t>
            </a:r>
            <a:r>
              <a:rPr lang="tr-TR" sz="2400" dirty="0" smtClean="0"/>
              <a:t> yerine </a:t>
            </a:r>
            <a:r>
              <a:rPr lang="tr-TR" sz="2400" dirty="0" err="1" smtClean="0"/>
              <a:t>otomotik</a:t>
            </a:r>
            <a:r>
              <a:rPr lang="tr-TR" sz="2400" dirty="0" smtClean="0"/>
              <a:t> santrifüj alınmıştır.</a:t>
            </a:r>
          </a:p>
          <a:p>
            <a:endParaRPr lang="tr-TR" sz="2400" dirty="0"/>
          </a:p>
        </p:txBody>
      </p:sp>
      <p:pic>
        <p:nvPicPr>
          <p:cNvPr id="7170" name="Picture 2" descr="C:\Users\DATANET BILGISAYAR\Downloads\WhatsApp Image 2021-11-26 at 12.14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628652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Yapılan Tadilat İşleri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Çatıdan damlayan suların koridor ve sınıflara verdiği zarar onarılıp çatıya da çelik silikon ile müdahale edilip onarımı yapılmıştır. </a:t>
            </a:r>
            <a:endParaRPr lang="tr-TR" sz="2000" dirty="0"/>
          </a:p>
        </p:txBody>
      </p:sp>
      <p:pic>
        <p:nvPicPr>
          <p:cNvPr id="1026" name="Picture 2" descr="C:\Users\DATANET BILGISAYAR\Downloads\WhatsApp Image 2021-11-26 at 12.36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24" y="2285992"/>
            <a:ext cx="687815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243</Words>
  <Application>Microsoft Office PowerPoint</Application>
  <PresentationFormat>Ekran Gösterisi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Gündönümü</vt:lpstr>
      <vt:lpstr>AŞAĞI ÇANAK İLKOKULU </vt:lpstr>
      <vt:lpstr>Okulun Eski Hali</vt:lpstr>
      <vt:lpstr>Okulun Yeni Hali</vt:lpstr>
      <vt:lpstr>Okulda Yapılan Tadilat İşleri</vt:lpstr>
      <vt:lpstr>Okulda Yapılan Tadilat İşleri</vt:lpstr>
      <vt:lpstr>Okulda Yapılan Tadilat İşleri</vt:lpstr>
      <vt:lpstr>Okulda Yapılan Tadilat İşleri</vt:lpstr>
      <vt:lpstr>Okulda Yapılan Tadilat İşleri</vt:lpstr>
      <vt:lpstr>Okulda Yapılan Tadilat İşleri</vt:lpstr>
      <vt:lpstr>Okulda Yapılan Tadilat İşleri</vt:lpstr>
      <vt:lpstr>Okulda Yapılan Tadilat İşleri</vt:lpstr>
      <vt:lpstr>Okulda Yapılan Tadilat İşleri</vt:lpstr>
      <vt:lpstr>Okulun Mevcut Eksikleri</vt:lpstr>
      <vt:lpstr>Okul Bahçesi Fotoğrafı</vt:lpstr>
      <vt:lpstr>Okulun Mevcut Eksikleri</vt:lpstr>
      <vt:lpstr>Yükseltici arıza fotoğrafı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……………..OKULU</dc:title>
  <dc:creator>ASUS</dc:creator>
  <cp:lastModifiedBy>DATANET BILGISAYAR</cp:lastModifiedBy>
  <cp:revision>26</cp:revision>
  <dcterms:created xsi:type="dcterms:W3CDTF">2021-11-23T15:37:36Z</dcterms:created>
  <dcterms:modified xsi:type="dcterms:W3CDTF">2021-11-26T10:34:12Z</dcterms:modified>
</cp:coreProperties>
</file>